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0000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r>
              <a:rPr lang="en-AU" sz="8800" dirty="0" smtClean="0"/>
              <a:t>The Grand Canyon</a:t>
            </a:r>
            <a:endParaRPr lang="en-A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4506374"/>
            <a:ext cx="9070848" cy="457201"/>
          </a:xfrm>
        </p:spPr>
        <p:txBody>
          <a:bodyPr>
            <a:noAutofit/>
          </a:bodyPr>
          <a:lstStyle/>
          <a:p>
            <a:r>
              <a:rPr lang="en-AU" sz="2900" dirty="0" smtClean="0"/>
              <a:t>Jonathan Zarb</a:t>
            </a:r>
            <a:endParaRPr lang="en-AU" sz="2900" dirty="0"/>
          </a:p>
        </p:txBody>
      </p:sp>
    </p:spTree>
    <p:extLst>
      <p:ext uri="{BB962C8B-B14F-4D97-AF65-F5344CB8AC3E}">
        <p14:creationId xmlns:p14="http://schemas.microsoft.com/office/powerpoint/2010/main" val="32749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GRAND CANYON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08" y="2103120"/>
            <a:ext cx="6762750" cy="3931920"/>
          </a:xfrm>
        </p:spPr>
        <p:txBody>
          <a:bodyPr>
            <a:normAutofit fontScale="92500" lnSpcReduction="20000"/>
          </a:bodyPr>
          <a:lstStyle/>
          <a:p>
            <a:r>
              <a:rPr lang="en-AU" sz="3600" dirty="0"/>
              <a:t> </a:t>
            </a:r>
            <a:r>
              <a:rPr lang="en-AU" sz="3600" dirty="0" smtClean="0"/>
              <a:t>The Grand Canyon is in South West, USA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It is a really big hole in near the Colorado River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If you fall off it you will die, but there is certain way to climb down.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The people who have climbed down and lived there.</a:t>
            </a:r>
          </a:p>
          <a:p>
            <a:pPr marL="0" indent="0">
              <a:buNone/>
            </a:pPr>
            <a:endParaRPr lang="en-AU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2316800"/>
            <a:ext cx="3538537" cy="2650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83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ENVIRONMENT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08" y="2103120"/>
            <a:ext cx="10491792" cy="3931920"/>
          </a:xfrm>
        </p:spPr>
        <p:txBody>
          <a:bodyPr>
            <a:normAutofit/>
          </a:bodyPr>
          <a:lstStyle/>
          <a:p>
            <a:r>
              <a:rPr lang="en-AU" sz="2800" dirty="0"/>
              <a:t> </a:t>
            </a:r>
            <a:r>
              <a:rPr lang="en-AU" sz="2800" dirty="0" smtClean="0"/>
              <a:t>There are a lot of cacti and small bushes around the Grand Canyon</a:t>
            </a:r>
          </a:p>
          <a:p>
            <a:r>
              <a:rPr lang="en-AU" sz="2800" dirty="0"/>
              <a:t> </a:t>
            </a:r>
            <a:r>
              <a:rPr lang="en-AU" sz="2800" dirty="0" smtClean="0"/>
              <a:t>There is a lot of dirt and large rocks, driving up there is difficult</a:t>
            </a:r>
          </a:p>
          <a:p>
            <a:pPr marL="0" indent="0">
              <a:buNone/>
            </a:pP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421" y="3689400"/>
            <a:ext cx="4228766" cy="2202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7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INTERCONNECTIONS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 The Grand Canyon is a massive hole, so obviously it would attract tourists and dare devils.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It doesn’t serve much purpose. </a:t>
            </a:r>
            <a:endParaRPr lang="en-AU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513" y="2906282"/>
            <a:ext cx="2833687" cy="3356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729" y="4069080"/>
            <a:ext cx="3922271" cy="20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SUSTAINABILITY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391275" cy="393192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 It will never ever go away…</a:t>
            </a:r>
          </a:p>
          <a:p>
            <a:r>
              <a:rPr lang="en-AU" sz="3600" dirty="0" smtClean="0"/>
              <a:t> It brings in a lot of money to the workers there with people buying food, drinks and souvenirs.   </a:t>
            </a:r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AutoShape 2" descr="https://encrypted-tbn0.gstatic.com/images?q=tbn:ANd9GcSYpnQk466aBDAWlORq9ZQlu_XGpTmCWvLpRHfSyRPhoT2L7q_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1" y="2288817"/>
            <a:ext cx="3557586" cy="233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5548313" cy="393192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 The Grand Canyon hasn’t changed in size or shape but has had a dramatic increase in tourism over the past decades.</a:t>
            </a:r>
            <a:endParaRPr lang="en-AU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0" y="1314100"/>
            <a:ext cx="28575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7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100" name="Picture 4" descr="http://t3.gstatic.com/images?q=tbn:ANd9GcTUkkpava70jHxn_DTVUihIvaoXXSvqpbJBK0Se26INn7j-iXHnbg:images.nationalgeographic.com/wpf/media-content/richmedia/0/473/project/trail-maps/img/grand-canyon-map-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7" y="1168399"/>
            <a:ext cx="4530725" cy="453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3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71208"/>
            <a:ext cx="10058400" cy="1371600"/>
          </a:xfrm>
        </p:spPr>
        <p:txBody>
          <a:bodyPr>
            <a:noAutofit/>
          </a:bodyPr>
          <a:lstStyle/>
          <a:p>
            <a:r>
              <a:rPr lang="en-AU" sz="13800" dirty="0" smtClean="0"/>
              <a:t>END</a:t>
            </a:r>
            <a:endParaRPr lang="en-AU" sz="1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50</TotalTime>
  <Words>173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Savon</vt:lpstr>
      <vt:lpstr>The Grand Canyon</vt:lpstr>
      <vt:lpstr>THE GRAND CANYON</vt:lpstr>
      <vt:lpstr>ENVIRONMENT</vt:lpstr>
      <vt:lpstr>INTERCONNECTIONS</vt:lpstr>
      <vt:lpstr>SUSTAINABILITY</vt:lpstr>
      <vt:lpstr>CHANGE</vt:lpstr>
      <vt:lpstr>PowerPoint Presentation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Grand Canyon</dc:title>
  <dc:creator>Andrew Adm</dc:creator>
  <cp:lastModifiedBy>Andrew Adm</cp:lastModifiedBy>
  <cp:revision>6</cp:revision>
  <dcterms:created xsi:type="dcterms:W3CDTF">2014-07-18T01:33:25Z</dcterms:created>
  <dcterms:modified xsi:type="dcterms:W3CDTF">2014-07-18T02:24:00Z</dcterms:modified>
</cp:coreProperties>
</file>